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</p:sldIdLst>
  <p:sldSz cx="12192000" cy="6858000"/>
  <p:notesSz cx="12192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 /><Relationship Id="rId6" Type="http://schemas.openxmlformats.org/officeDocument/2006/relationships/tableStyles" Target="tableStyles.xml" /><Relationship Id="rId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25"/>
            <a:ext cx="10363199" cy="1470025"/>
          </a:xfrm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399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1583497" y="1600201"/>
            <a:ext cx="470452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576053" y="1600201"/>
            <a:ext cx="500634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583497" y="1535113"/>
            <a:ext cx="47045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1583497" y="2174874"/>
            <a:ext cx="47045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480042" y="1535113"/>
            <a:ext cx="510235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480042" y="2174874"/>
            <a:ext cx="510235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7" y="273049"/>
            <a:ext cx="355239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327913" y="273050"/>
            <a:ext cx="62544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583497" y="1435101"/>
            <a:ext cx="355239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7" y="4800600"/>
            <a:ext cx="998510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583497" y="612774"/>
            <a:ext cx="998510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583497" y="5367337"/>
            <a:ext cx="998510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583497" y="1600201"/>
            <a:ext cx="9998901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6" name="Shape 1058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lnTo>
                  <a:pt x="21228" y="41101"/>
                </a:ln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7" name="Shape 1059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</p:spPr>
      </p:sp>
      <p:sp>
        <p:nvSpPr>
          <p:cNvPr id="48" name="Shape 1060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lnTo>
                  <a:pt x="7775" y="6299"/>
                </a:ln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9" name="Shape 1061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lnTo>
                  <a:pt x="7680" y="6325"/>
                </a:ln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0" name="Shape 1062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lnTo>
                  <a:pt x="7585" y="6350"/>
                </a:ln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6998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1" name="Shape 1063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lnTo>
                  <a:pt x="7490" y="6376"/>
                </a:ln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2" name="Shape 1064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lnTo>
                  <a:pt x="7394" y="6401"/>
                </a:ln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3" name="Shape 1065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lnTo>
                  <a:pt x="7299" y="6427"/>
                </a:ln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4" name="Shape 1066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lnTo>
                  <a:pt x="7204" y="6453"/>
                </a:ln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5" name="Shape 1067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lnTo>
                  <a:pt x="7109" y="6478"/>
                </a:ln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3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6" name="Shape 1068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lnTo>
                  <a:pt x="7014" y="6504"/>
                </a:ln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7" name="Shape 1069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lnTo>
                  <a:pt x="6918" y="6529"/>
                </a:ln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1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8" name="Shape 1070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lnTo>
                  <a:pt x="6823" y="6555"/>
                </a:ln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7" y="274638"/>
            <a:ext cx="99989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264351" y="6356350"/>
            <a:ext cx="23180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/>
              <a:t>	</a:t>
            </a:r>
            <a:fld id="{F8E3F0E9-0FC2-4DDE-87CF-3BA6A04EA4CC}" type="slidenum">
              <a:rPr/>
              <a:t/>
            </a:fld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1619018" y="6356350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5125706" y="6356350"/>
            <a:ext cx="35625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OnlyOffice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幻灯片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2415271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幻灯片标题</a:t>
            </a:r>
            <a:endParaRPr/>
          </a:p>
        </p:txBody>
      </p:sp>
      <p:sp>
        <p:nvSpPr>
          <p:cNvPr id="224668481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幻灯dsfxcfvdsgfxsdfsdfsdfdsfcvcxvxcvcxvdsf片文本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orn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onlyoffice/7.4.0.163</Application>
  <DocSecurity>0</DocSecurity>
  <PresentationFormat>Widescreen</PresentationFormat>
  <Paragraphs>0</Paragraphs>
  <Slides>2</Slides>
  <Notes>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Theme 1</vt:lpstr>
      <vt:lpstr>Slide 1</vt:lpstr>
      <vt:lpstr>Slide 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mrdoc</cp:lastModifiedBy>
  <cp:revision>8</cp:revision>
  <dcterms:modified xsi:type="dcterms:W3CDTF">2023-09-22T02:27:42Z</dcterms:modified>
  <cp:category/>
  <cp:contentStatus/>
  <cp:version/>
</cp:coreProperties>
</file>